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4C3D7-E320-4B79-A153-85959C950F4F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AF0B8-9949-4256-8A59-2354525FA9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283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4C3D7-E320-4B79-A153-85959C950F4F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AF0B8-9949-4256-8A59-2354525FA9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527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CN" altLang="en-US" sz="600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组合优化理论</a:t>
            </a:r>
            <a:endParaRPr lang="zh-CN" altLang="en-US" sz="6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58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42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61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82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11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89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75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7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06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25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1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b="1" smtClean="0"/>
              <a:t>第</a:t>
            </a:r>
            <a:r>
              <a:rPr kumimoji="0" lang="en-US" altLang="zh-CN" b="1" smtClean="0"/>
              <a:t>6</a:t>
            </a:r>
            <a:r>
              <a:rPr kumimoji="0" lang="zh-CN" altLang="en-US" b="1" smtClean="0"/>
              <a:t>章 </a:t>
            </a:r>
            <a:r>
              <a:rPr kumimoji="1" lang="zh-CN" altLang="en-US" smtClean="0"/>
              <a:t>指派问题</a:t>
            </a:r>
            <a:endParaRPr kumimoji="0" lang="zh-CN" altLang="en-US" b="1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24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31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99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16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9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78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10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21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77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88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56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76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00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74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18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57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56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22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76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55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31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19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22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91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23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24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785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190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299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186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285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3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19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653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415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096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455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288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206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60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516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8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61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94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51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63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</Words>
  <Application>Microsoft Office PowerPoint</Application>
  <PresentationFormat>全屏显示(4:3)</PresentationFormat>
  <Paragraphs>2</Paragraphs>
  <Slides>57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58" baseType="lpstr">
      <vt:lpstr>Office 主题​​</vt:lpstr>
      <vt:lpstr>组合优化理论</vt:lpstr>
      <vt:lpstr>第6章 指派问题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组合优化理论</dc:title>
  <dc:creator>DRChina</dc:creator>
  <cp:lastModifiedBy>DRChina</cp:lastModifiedBy>
  <cp:revision>1</cp:revision>
  <dcterms:created xsi:type="dcterms:W3CDTF">2018-12-12T03:51:23Z</dcterms:created>
  <dcterms:modified xsi:type="dcterms:W3CDTF">2018-12-12T03:51:23Z</dcterms:modified>
</cp:coreProperties>
</file>